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7" r:id="rId5"/>
    <p:sldId id="29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BF60E-F86A-4C4B-950D-CA9A1C2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8437EF-EA9C-4E7F-8C52-A000DA76C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E292C1-6D85-42CE-87C6-FB7DE099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C8CBC-36F0-4EA5-A2C8-2EB3E139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EA241-0B51-4C02-8625-D2511D11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4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4EFD0-18CF-4C22-B4C3-27388675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643A9-21AD-475D-B775-8A0C8F548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9E7104-5986-4D9C-B817-3BA098B1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022D6-4D75-4697-BC09-1F578D62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196E7-28D4-41F4-89E4-7180101A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6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459292-43F4-42CB-A964-9A5C23E4E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8AA533-7B6B-4F10-85DF-2284EAF80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86CCF-2086-4DD9-A469-D0C4AFC4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45582-1B48-4C6A-A03E-3F012553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AB5521-485C-4D06-A9CD-AEE11886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1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64943-251D-4126-8F61-E3B345AC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94CFE-C764-45BD-A8F0-A4A15A210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2F79CF-A7AB-4D11-844D-6F1A14E6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A5608-4473-401F-8BFC-2AA8DD31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DA7C4-DB92-4E97-91E8-73627C35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1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C3E70-196E-44D5-ABFF-2AA5142D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2A434-BAEF-4642-BC58-A57473EC3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7095D-7431-48BB-8EF2-8BD7B64E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C8D3A-CDD1-46E9-8B8A-44E47D24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8D4E0-482B-451E-9440-356D6858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1F93B-1F0B-401E-8270-7020DB8B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B3DC8-4FF6-405B-A303-A606169C7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984FCB-0978-4642-AFFE-6B008FE3C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C4F611-7AD0-4065-A848-F455C998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E92F1-6EB2-478D-BC32-3D54B683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AC62F-663A-4673-A934-321F1673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6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075FC-6DA3-4234-ACCB-CB7EAB1F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6FC73C-8386-4D3D-BE68-AB42B8F3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EDC0C4-6B34-4D06-B262-BA05BF100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5A7767-A270-4788-8E2C-B6AE69782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1EABB9-2B58-4F52-AC13-D94492F8C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8C6447-6D82-4F7C-A839-B86AC0F2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623113-96FA-4D7A-95F0-1A36339A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44DC4E-DDB4-4483-94A1-F2BC82C8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5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4A381-5348-4B22-B78A-8FE1B18A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A2A7A-235F-4309-A1DD-EDC8A9B8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0D369-EFC6-44F4-A4EC-896304CD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BB68B9-C67A-4F5D-99AD-AEC915EE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749F26-F53C-4A76-82E5-8C987FF3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4C2AAD-B2CD-424D-A73C-7440F8D3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129BA4-FB68-4B5C-8812-BE63FB36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FC6D9-7FEC-4913-8270-0CD2AD1F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EAD20-7B9D-463A-8DAD-7BF72DB02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D54F40-DD98-4E8E-AFC0-76C0A0FA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127C88-B7E7-4D0C-9EDC-7FF44CCE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DAB0B7-620B-4BBF-8DE9-64916988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8AF374-3278-4AB7-A2D7-8F9C667F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181D3-F8C3-4F36-820E-DD393736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8ACFAD-C327-467D-B8E9-B1B3BF5CB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A0E05-6761-4F91-85F4-7D5443368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789858-33E8-4716-9307-2B0F6DF0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C7BDE-BC1F-45B8-A56B-0AA39D2E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61E74-400A-4395-8C39-58E7CBDC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6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3F350-512D-4569-ABF5-D78FC214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1A39E-4701-45CB-B399-D28B24D16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83FAA8-B095-4541-80BE-D77C8C692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FA3CD-AD17-4FB1-8603-EFB56805D26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6FA8B-26C7-4B41-B5D3-07364B5FF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04CAA-74F0-4314-99C2-22EE3295B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450F7-DFF4-4B22-AB71-063D9E8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87F0-FF4F-43ED-B4A1-C8EE709D3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6699C7-4D6F-48AF-9552-0E24BAE6D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65ADF707-2FBC-4239-B674-5270D156C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02" r="6450"/>
          <a:stretch/>
        </p:blipFill>
        <p:spPr>
          <a:xfrm>
            <a:off x="1866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12DDC-6660-4BA6-BDA9-FA532768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9EE650-6264-4450-A060-CF5BAA92F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6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10AE12-336F-4C6B-8617-69865F282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38" r="9913"/>
          <a:stretch/>
        </p:blipFill>
        <p:spPr>
          <a:xfrm>
            <a:off x="1866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4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D9C544-C286-45DC-9292-F4A90FAC7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52" r="9099"/>
          <a:stretch/>
        </p:blipFill>
        <p:spPr>
          <a:xfrm>
            <a:off x="1866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46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 </dc:creator>
  <cp:lastModifiedBy>KS </cp:lastModifiedBy>
  <cp:revision>1</cp:revision>
  <dcterms:created xsi:type="dcterms:W3CDTF">2022-02-27T13:27:00Z</dcterms:created>
  <dcterms:modified xsi:type="dcterms:W3CDTF">2022-02-27T13:27:52Z</dcterms:modified>
</cp:coreProperties>
</file>